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6306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207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7431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48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957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019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7842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7258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3105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7436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739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AB69-CD59-4309-A852-DC93AAFB6966}" type="datetimeFigureOut">
              <a:rPr lang="es-BO" smtClean="0"/>
              <a:t>21/8/2020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DCA9-A26D-45BA-9F2E-779AB396207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6021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1871662"/>
            <a:ext cx="4200525" cy="31146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80069" y="535577"/>
            <a:ext cx="45719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6" name="CuadroTexto 5"/>
          <p:cNvSpPr txBox="1"/>
          <p:nvPr/>
        </p:nvSpPr>
        <p:spPr>
          <a:xfrm>
            <a:off x="4047329" y="4617005"/>
            <a:ext cx="23094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Reunión política en Bs As, 11-1-20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11883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1585912"/>
            <a:ext cx="4981575" cy="36861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33820" y="4891325"/>
            <a:ext cx="37654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Reunión política en Bs As, Luis Arce es candidato, 22-1-20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89544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87" y="1433512"/>
            <a:ext cx="3019425" cy="39909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38539" y="5081452"/>
            <a:ext cx="23210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Con Andrónico Rodríguez, 18-2-20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200751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12" y="1135258"/>
            <a:ext cx="3176588" cy="43463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61127" y="5152386"/>
            <a:ext cx="17891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Con Evo Morales, 21-2-20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8239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87" y="1385887"/>
            <a:ext cx="3933825" cy="40862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94402" y="5102780"/>
            <a:ext cx="17891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Con Evo Morales, 26-1-20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74303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1614487"/>
            <a:ext cx="4772025" cy="36290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49176" y="4874180"/>
            <a:ext cx="31666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Foto de Ushuaia tomada desde el avión 27-2-20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376483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2" y="1614487"/>
            <a:ext cx="4867275" cy="36290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49176" y="4874180"/>
            <a:ext cx="291252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BO" sz="1200" dirty="0" smtClean="0"/>
              <a:t>Foto en supuesto hotel de Ushuaia, 27-2-20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2023751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raulpenaranda99@yahoo.com</dc:creator>
  <cp:lastModifiedBy>raulpenaranda99@yahoo.com</cp:lastModifiedBy>
  <cp:revision>7</cp:revision>
  <dcterms:created xsi:type="dcterms:W3CDTF">2020-08-21T15:21:45Z</dcterms:created>
  <dcterms:modified xsi:type="dcterms:W3CDTF">2020-08-21T16:03:18Z</dcterms:modified>
</cp:coreProperties>
</file>