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>
        <p:scale>
          <a:sx n="125" d="100"/>
          <a:sy n="125" d="100"/>
        </p:scale>
        <p:origin x="-1230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FC6C96-86CE-4900-A742-1CF11148A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683930-056D-44AD-B4CC-D97420108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A278C5-0458-4E82-9F00-AB7422A2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C354B7-8D97-4F1D-91A0-AC7B55B09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36D22D-6439-4FBF-8D9D-DC020A6DD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5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DA5FE-46BE-42C3-9922-72D5DAA0A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83A076-7914-4266-8396-F32860369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8020BF-5916-49DC-AB11-5A6181334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DBDBEB-18FE-431E-A79F-F94A9A10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A3F240-18AF-4372-BFC0-4D5455420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8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1443F3E-0E72-4E1C-9E84-234A977BC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5A1DEC-15D2-4851-A9D4-95E71AD00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E4C288-D0DE-4761-83FB-8CBB07D4D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F8C8ED-AE47-4E65-B494-2358FB91D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CBA6E4-8C65-4B9C-AE5D-02DCD826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7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3EEBCF-74C5-40A3-9F6D-A0B77BF42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8E9F1F-583D-4F68-8376-288BF2995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4809CD-5E48-409B-929C-BBB4B0480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A5BD56-016E-4340-BB93-1C0CAE975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B33A8D-7E82-4899-8826-7905FF1D4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0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25719D-12BA-4C16-ABE3-027DE5BA6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5E1444-273D-447F-AD29-104D3F8AA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CD7C0B-4591-4B24-9B5F-0994DF6E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55702B-EDD0-4D40-9495-AAE88019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EB9E0B-A350-466C-810E-3B1FC7B6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4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82AF16-FB31-4CAB-A753-D93DA0ED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B905A9-1A1A-4F04-A961-0D4E279B51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80809-CE82-4FBD-A4E9-080A8715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9910F9-6D00-4752-83BA-F7F7B07E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6CB70A-F643-481B-96C5-5EAAB52CF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B938DA-F575-49CB-9F54-05483EB1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3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196C8-DA68-469E-801E-2F7C74003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773A9A-34B6-405B-B015-DC53F8842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92E82B-EC6F-4E9A-990B-B3989E144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B50B9D-511A-4BC8-A8AD-7071AAC0F7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D491BFE-CED5-468C-AC34-5CAED83889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567EC0-335B-4B0D-8DB9-41768B3F5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6F8C94-0811-4021-9990-4343898E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23E3646-D2A6-4877-BE19-931079D7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5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4BF7D-407F-435A-AB51-09BB00AF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A9A9574-F832-43A9-9BE5-D3D356D8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C1C3C9-8A12-4935-817E-81114EED5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E2639C-37D6-4F2F-B065-D2270E10B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1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92E3E8-C0C0-415F-82F9-5EFD8D080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FBE3424-52FB-4D9D-91BD-0F77008FE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34E3B7-3C5B-491D-91FF-7F7EAB2E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7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AD02A-90AD-4919-B33F-0F1D64C28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2A7182-5FB3-4665-8A56-CCD544B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B6BD4F-454D-4FD4-A74B-E7E835F8C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533889-F856-421A-B438-97FF4260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6196DC-8ECF-4493-941A-0F57B8AB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8C97FF-E2FC-4F89-956C-46348E01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9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5225E-79A4-4570-9362-8F97A3F19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51B45FD-BB91-457B-B44D-D3EDE13B1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32AA3D-2CD5-492A-854F-2998DA232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12BC36-32C0-4234-9A1E-776E3A781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AE97AC-AE05-4127-BFF9-BE330E19A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1FCE73-6893-464D-ADD5-3C8C2384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0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8B2894A-8D17-4911-9ED8-E662182E5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7D18A0-3C74-4E0C-A816-FE3F04EA1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073F54-4144-408E-9A35-C31D00030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F05D0-E4D1-4319-BB95-006B043CDAF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8C7A32-F3D0-48E8-BD50-7C9C0E14F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0CD144-859C-4D70-BFC9-D025286AE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D94B4-619B-45D4-8359-CD71F20D62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0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D7F7B395-92C0-4DD8-B2DA-4DB79F7A4A93}"/>
              </a:ext>
            </a:extLst>
          </p:cNvPr>
          <p:cNvSpPr/>
          <p:nvPr/>
        </p:nvSpPr>
        <p:spPr>
          <a:xfrm>
            <a:off x="3187676" y="1269265"/>
            <a:ext cx="6442166" cy="3550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CC02F44-3EEE-4AD9-9A9C-A226592C7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2518" y="1213943"/>
            <a:ext cx="3954348" cy="36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54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A8278C61-48FA-4CF7-8AE5-BED7A9A8AF56}"/>
              </a:ext>
            </a:extLst>
          </p:cNvPr>
          <p:cNvSpPr/>
          <p:nvPr/>
        </p:nvSpPr>
        <p:spPr>
          <a:xfrm>
            <a:off x="3187676" y="1269265"/>
            <a:ext cx="6442166" cy="3550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5F15904-80A0-4A01-99F1-9568AD579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1434" y="1269265"/>
            <a:ext cx="3974649" cy="3550192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2DF8F2E7-4F9C-4889-8317-2D1A60CB93B4}"/>
              </a:ext>
            </a:extLst>
          </p:cNvPr>
          <p:cNvSpPr/>
          <p:nvPr/>
        </p:nvSpPr>
        <p:spPr>
          <a:xfrm>
            <a:off x="4477408" y="1269265"/>
            <a:ext cx="1439916" cy="796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C039759C-E9F2-4BEF-8D90-6C4793001117}"/>
              </a:ext>
            </a:extLst>
          </p:cNvPr>
          <p:cNvSpPr/>
          <p:nvPr/>
        </p:nvSpPr>
        <p:spPr>
          <a:xfrm>
            <a:off x="3187675" y="1269265"/>
            <a:ext cx="6442166" cy="3550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E656F2E-4B0A-49E5-B9C4-4E37B2AD9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386" y="1249154"/>
            <a:ext cx="3404745" cy="357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5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>
            <a:extLst>
              <a:ext uri="{FF2B5EF4-FFF2-40B4-BE49-F238E27FC236}">
                <a16:creationId xmlns:a16="http://schemas.microsoft.com/office/drawing/2014/main" id="{3EC6ED44-7000-4D22-A19B-46896EF23844}"/>
              </a:ext>
            </a:extLst>
          </p:cNvPr>
          <p:cNvSpPr/>
          <p:nvPr/>
        </p:nvSpPr>
        <p:spPr>
          <a:xfrm>
            <a:off x="3225775" y="1264506"/>
            <a:ext cx="6442166" cy="3550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7D12150D-B450-4C05-9FB9-5C2CC7B0B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728" y="1212293"/>
            <a:ext cx="3450572" cy="365461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326D1F84-AB35-448F-BA4B-9A72A7A44D80}"/>
              </a:ext>
            </a:extLst>
          </p:cNvPr>
          <p:cNvSpPr txBox="1"/>
          <p:nvPr/>
        </p:nvSpPr>
        <p:spPr>
          <a:xfrm>
            <a:off x="5938789" y="2641610"/>
            <a:ext cx="1145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900" dirty="0"/>
              <a:t>Opinión positiva</a:t>
            </a:r>
            <a:endParaRPr lang="en-US" sz="9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5F53EC3-48D1-4ED2-990F-AEF4C72BA51C}"/>
              </a:ext>
            </a:extLst>
          </p:cNvPr>
          <p:cNvSpPr txBox="1"/>
          <p:nvPr/>
        </p:nvSpPr>
        <p:spPr>
          <a:xfrm>
            <a:off x="6096000" y="3670446"/>
            <a:ext cx="12927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900" dirty="0"/>
              <a:t>Intención de voto</a:t>
            </a:r>
            <a:endParaRPr lang="en-US" sz="9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0C83DDA-B60D-4CC3-A3F3-9D4A7D635C1E}"/>
              </a:ext>
            </a:extLst>
          </p:cNvPr>
          <p:cNvSpPr/>
          <p:nvPr/>
        </p:nvSpPr>
        <p:spPr>
          <a:xfrm>
            <a:off x="6035040" y="1554480"/>
            <a:ext cx="1554480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9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AEB3692A-1895-446C-9338-E503DC7D0800}"/>
              </a:ext>
            </a:extLst>
          </p:cNvPr>
          <p:cNvSpPr/>
          <p:nvPr/>
        </p:nvSpPr>
        <p:spPr>
          <a:xfrm>
            <a:off x="3225775" y="1264506"/>
            <a:ext cx="6442166" cy="3550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AB9AE21-EF56-4E02-A74E-0DCF0A3A3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0057" y="1264506"/>
            <a:ext cx="3385732" cy="355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4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5BE64309-987D-476C-AA9E-FC7E3CAC79B5}"/>
              </a:ext>
            </a:extLst>
          </p:cNvPr>
          <p:cNvSpPr/>
          <p:nvPr/>
        </p:nvSpPr>
        <p:spPr>
          <a:xfrm>
            <a:off x="3225775" y="1264506"/>
            <a:ext cx="6442166" cy="3550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7AE3800-324E-4E4F-BC28-F2231D2F1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9472" y="1264506"/>
            <a:ext cx="3299098" cy="355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864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49D98C06-C3D0-4F1A-83C5-24D781B98B9E}"/>
              </a:ext>
            </a:extLst>
          </p:cNvPr>
          <p:cNvSpPr/>
          <p:nvPr/>
        </p:nvSpPr>
        <p:spPr>
          <a:xfrm>
            <a:off x="3225775" y="1264506"/>
            <a:ext cx="6442166" cy="3550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9BF1D88-A345-449C-B087-0F2967356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5695" y="1249845"/>
            <a:ext cx="3322325" cy="357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8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5A5D7345-A4D7-415D-B012-BF4FF1CAA84F}"/>
              </a:ext>
            </a:extLst>
          </p:cNvPr>
          <p:cNvSpPr/>
          <p:nvPr/>
        </p:nvSpPr>
        <p:spPr>
          <a:xfrm>
            <a:off x="3225775" y="1264506"/>
            <a:ext cx="6442166" cy="3550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FD46E77-0627-4177-9221-3E3493399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246" y="1219580"/>
            <a:ext cx="3373454" cy="361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866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5</Words>
  <Application>Microsoft Office PowerPoint</Application>
  <PresentationFormat>Panorámica</PresentationFormat>
  <Paragraphs>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Raul Peñaranda</dc:creator>
  <cp:lastModifiedBy>Raul Peñaranda</cp:lastModifiedBy>
  <cp:revision>4</cp:revision>
  <dcterms:created xsi:type="dcterms:W3CDTF">2024-04-03T19:08:45Z</dcterms:created>
  <dcterms:modified xsi:type="dcterms:W3CDTF">2024-04-04T15:07:53Z</dcterms:modified>
</cp:coreProperties>
</file>