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57" r:id="rId4"/>
    <p:sldId id="258" r:id="rId5"/>
    <p:sldId id="260" r:id="rId6"/>
    <p:sldId id="261" r:id="rId7"/>
    <p:sldId id="262" r:id="rId8"/>
    <p:sldId id="259" r:id="rId9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09D7AC-F7ED-9B70-CE1F-2057C45A45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8D87594-E0FB-8B7B-C6B7-1FAD98FEA5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01A007-1B49-BE51-16D1-285C66E62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D14D-1FF6-45AA-AB14-12324CCB1A68}" type="datetimeFigureOut">
              <a:rPr lang="es-MX" smtClean="0"/>
              <a:t>16/08/2023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297AA4-E2B7-7B9B-1924-EA84F6604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6E81E6-1D7D-7B15-A347-E5C59CD78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F084-9B34-47F1-B9EC-EBA4C08EA5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959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5B4831-F7D4-487E-470F-C4D15F272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B9E9AEF-D64F-DB50-F207-911683985A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15FE32-C1B9-3643-CC32-9A56DDC29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D14D-1FF6-45AA-AB14-12324CCB1A68}" type="datetimeFigureOut">
              <a:rPr lang="es-MX" smtClean="0"/>
              <a:t>16/08/2023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BAC9AB-5BC8-57DE-71DB-9DBD984E8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B9B1D2-FE14-15A3-599E-CD75678D4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F084-9B34-47F1-B9EC-EBA4C08EA5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3958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5AF0130-B20C-2F3D-9042-CE4DBF0628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44B5037-CC9A-6500-29E9-809F8A5A3B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C42FFB-63E7-C4F0-E650-3ACA29218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D14D-1FF6-45AA-AB14-12324CCB1A68}" type="datetimeFigureOut">
              <a:rPr lang="es-MX" smtClean="0"/>
              <a:t>16/08/2023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2D6B56-BEBD-6013-BBDF-DD16CDC0D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C77B71-9A36-0EBC-02A1-66B5D23D4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F084-9B34-47F1-B9EC-EBA4C08EA5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9626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27E081-4DAB-6D00-D9F3-891B8DD80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D64210-4817-D40D-49BC-B2E5313D5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768F1F-E851-AE99-0B77-AE63EA0D8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D14D-1FF6-45AA-AB14-12324CCB1A68}" type="datetimeFigureOut">
              <a:rPr lang="es-MX" smtClean="0"/>
              <a:t>16/08/2023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8104B2-F24A-8CFB-0766-E48507546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26D807-76AB-20B2-256D-98A568E48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F084-9B34-47F1-B9EC-EBA4C08EA5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5516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7305BD-C91C-24B5-269E-A13D737EA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C82202-49BE-BB90-CC20-ACE519862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4C5D46-DAAA-FA73-B52A-69DBFE1A4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D14D-1FF6-45AA-AB14-12324CCB1A68}" type="datetimeFigureOut">
              <a:rPr lang="es-MX" smtClean="0"/>
              <a:t>16/08/2023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025CD4-B7C2-9E7E-E3CD-980C8B5B6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B839E2-A8CA-404F-E6B7-BEA32CF49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F084-9B34-47F1-B9EC-EBA4C08EA5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9428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D57C3C-1E8A-E86E-C1D0-25E2C6BAD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98EF5B-6121-BF22-225E-EEB37AE0FC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55BBF4C-3705-5FD0-5461-0C49D634F0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C26E326-AA72-EF0C-2CCB-9BDB4C43C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D14D-1FF6-45AA-AB14-12324CCB1A68}" type="datetimeFigureOut">
              <a:rPr lang="es-MX" smtClean="0"/>
              <a:t>16/08/2023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90CC9EF-8211-235B-51F1-A443819B4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6497C8-FDCA-4FA5-E27B-D4F1755C4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F084-9B34-47F1-B9EC-EBA4C08EA5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6101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E74508-A6D3-32B7-C3B3-EE925CC7D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0C57BA-06A8-BEA7-AF88-DECC2E42B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2C19FD-D278-1D3F-C352-44835E318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AAF234D-A383-CDED-3CD0-1724241A2A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E294BBB-AD40-3751-01B2-B74F3DB7CC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DFF9D37-B604-99AF-0BC0-92A0777DB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D14D-1FF6-45AA-AB14-12324CCB1A68}" type="datetimeFigureOut">
              <a:rPr lang="es-MX" smtClean="0"/>
              <a:t>16/08/2023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BEC3DA0-3D95-A64A-EB68-EF5E34AC6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5C94079-463C-BBF7-2C3C-9BAABE646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F084-9B34-47F1-B9EC-EBA4C08EA5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8504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CCB3BA-0FEF-F04F-9956-4AC20D9DE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43B384-84C7-44CA-5A15-811972A0F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D14D-1FF6-45AA-AB14-12324CCB1A68}" type="datetimeFigureOut">
              <a:rPr lang="es-MX" smtClean="0"/>
              <a:t>16/08/2023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04CECCD-8B23-5090-60F5-7D636420C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EDD6D8B-2FA6-BF25-9F1E-B3E80C23D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F084-9B34-47F1-B9EC-EBA4C08EA5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1433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829A86-6FFD-0A93-C821-84CB14C0D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D14D-1FF6-45AA-AB14-12324CCB1A68}" type="datetimeFigureOut">
              <a:rPr lang="es-MX" smtClean="0"/>
              <a:t>16/08/2023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AFF90D2-242B-6A5A-C8AD-52CDD9596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298B623-FD38-4A96-D219-DB31CB3C0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F084-9B34-47F1-B9EC-EBA4C08EA5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9905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72F809-410B-917D-13AD-1651B70B0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A798E3-64DB-0D47-8DCB-00B24A3C3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AE46BFA-C755-1C93-516D-22B048AE2C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6C3317-8B0F-D1EC-B806-5A33C55D6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D14D-1FF6-45AA-AB14-12324CCB1A68}" type="datetimeFigureOut">
              <a:rPr lang="es-MX" smtClean="0"/>
              <a:t>16/08/2023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D2D3484-ACE2-616F-770C-FE81AB035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96E06E0-6053-361C-842A-172D649D6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F084-9B34-47F1-B9EC-EBA4C08EA5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8401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569503-5761-60B3-3839-4743FBBDF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B1721B1-5A74-443B-2241-C7D8EFBBE1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A5E81A7-4037-A5CE-3CD7-ED83C08A77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B8C03F2-B88D-E9DC-FA80-D355D1734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D14D-1FF6-45AA-AB14-12324CCB1A68}" type="datetimeFigureOut">
              <a:rPr lang="es-MX" smtClean="0"/>
              <a:t>16/08/2023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1B9214F-2453-E17E-87A7-06E514327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3EA2FEC-269D-D1E0-FB00-EE3B93B0E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5F084-9B34-47F1-B9EC-EBA4C08EA5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8852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9B78DBE-F382-CA9E-7089-618FE1A96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B975588-0713-55A6-13B3-035B3DE33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85D9C1-A5E5-2125-FACA-DF0A1C943C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3D14D-1FF6-45AA-AB14-12324CCB1A68}" type="datetimeFigureOut">
              <a:rPr lang="es-MX" smtClean="0"/>
              <a:t>16/08/2023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61CCC7-B8CA-2F33-1FC4-AFA695B628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D08E19-3B6D-2DC1-3023-3FD96D3278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5F084-9B34-47F1-B9EC-EBA4C08EA5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795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16551B69-31F6-EFD9-F2A5-EFBCB89DE102}"/>
              </a:ext>
            </a:extLst>
          </p:cNvPr>
          <p:cNvSpPr txBox="1"/>
          <p:nvPr/>
        </p:nvSpPr>
        <p:spPr>
          <a:xfrm>
            <a:off x="4891314" y="2569029"/>
            <a:ext cx="1969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Encuesta Diagnosis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122FBA0-0FE9-7C47-E520-C37A724E20E6}"/>
              </a:ext>
            </a:extLst>
          </p:cNvPr>
          <p:cNvSpPr txBox="1"/>
          <p:nvPr/>
        </p:nvSpPr>
        <p:spPr>
          <a:xfrm>
            <a:off x="3048000" y="3109463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https://informes.diagnosisestudios.com/99-23-esperanzas-en-la-explotacion-del-litio#</a:t>
            </a:r>
          </a:p>
        </p:txBody>
      </p:sp>
    </p:spTree>
    <p:extLst>
      <p:ext uri="{BB962C8B-B14F-4D97-AF65-F5344CB8AC3E}">
        <p14:creationId xmlns:p14="http://schemas.microsoft.com/office/powerpoint/2010/main" val="3658434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67E4F7D3-010E-35E0-D143-FFE2BE6AC8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8058" y="1105067"/>
            <a:ext cx="8010512" cy="5187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95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9DC07FA-D0CA-6F50-E5BF-A6EF067001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3811" y="618733"/>
            <a:ext cx="5744377" cy="5620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947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4949A9D4-7C7E-5A67-7456-0BFAD9A531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8127" y="1033128"/>
            <a:ext cx="5515745" cy="4791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920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B970AB0-2E31-EB43-A95F-4880C17C62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4812" y="694943"/>
            <a:ext cx="5382376" cy="5468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60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7851A53-0291-7AF6-3C73-F2DC050A14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2443" y="599680"/>
            <a:ext cx="5287113" cy="565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393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E0F7697-E42B-1713-BD16-608E0A1D80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628" y="723522"/>
            <a:ext cx="5334744" cy="5410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152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265DD93-69F7-2222-1EFE-DB4A1AAAEC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049" y="723522"/>
            <a:ext cx="5029902" cy="5410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2536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</Words>
  <Application>Microsoft Office PowerPoint</Application>
  <PresentationFormat>Panorámica</PresentationFormat>
  <Paragraphs>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Raul Peñaranda</dc:creator>
  <cp:lastModifiedBy>Raul Peñaranda</cp:lastModifiedBy>
  <cp:revision>1</cp:revision>
  <dcterms:created xsi:type="dcterms:W3CDTF">2023-08-16T13:18:20Z</dcterms:created>
  <dcterms:modified xsi:type="dcterms:W3CDTF">2023-08-16T13:33:12Z</dcterms:modified>
</cp:coreProperties>
</file>